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2" r:id="rId3"/>
    <p:sldId id="443" r:id="rId4"/>
    <p:sldId id="434" r:id="rId5"/>
    <p:sldId id="433" r:id="rId6"/>
    <p:sldId id="435" r:id="rId7"/>
    <p:sldId id="436" r:id="rId8"/>
    <p:sldId id="272" r:id="rId9"/>
    <p:sldId id="338" r:id="rId10"/>
    <p:sldId id="30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a:t>Planet images</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12,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137274"/>
            <a:ext cx="11808823" cy="3170099"/>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a:t>
            </a:r>
          </a:p>
          <a:p>
            <a:pPr marL="285750" indent="-285750">
              <a:buFont typeface="Arial" panose="020B0604020202020204" pitchFamily="34" charset="0"/>
              <a:buChar char="•"/>
            </a:pPr>
            <a:r>
              <a:rPr lang="en-US" sz="1400" dirty="0"/>
              <a:t>Robustness checking of timeseries analysis: how would plant, harvest results be different if (1) smooth EVI timeseries more or less; (2) smooth the 1</a:t>
            </a:r>
            <a:r>
              <a:rPr lang="en-US" sz="1400" baseline="30000" dirty="0"/>
              <a:t>st</a:t>
            </a:r>
            <a:r>
              <a:rPr lang="en-US" sz="1400" dirty="0"/>
              <a:t> derivative more or less; (3) pick another cutoff date for first vs second peak? Choose the best combo based on Planet validation data; if no clear winner, report all versions.</a:t>
            </a:r>
          </a:p>
          <a:p>
            <a:pPr marL="285750" indent="-28575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3967</TotalTime>
  <Words>1382</Words>
  <Application>Microsoft Office PowerPoint</Application>
  <PresentationFormat>Widescreen</PresentationFormat>
  <Paragraphs>93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Planet images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148</cp:revision>
  <dcterms:created xsi:type="dcterms:W3CDTF">2019-03-21T22:04:56Z</dcterms:created>
  <dcterms:modified xsi:type="dcterms:W3CDTF">2019-04-04T01:56:31Z</dcterms:modified>
</cp:coreProperties>
</file>

<file path=docProps/thumbnail.jpeg>
</file>